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Default Extension="gif" ContentType="image/gif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60" r:id="rId3"/>
    <p:sldId id="261" r:id="rId4"/>
    <p:sldId id="262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9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637C5-254B-7B4E-8555-581E6F6F865B}" type="datetimeFigureOut">
              <a:rPr lang="en-US" smtClean="0"/>
              <a:pPr/>
              <a:t>11/24/10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183B0-7400-7545-A659-31C2D83B53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637C5-254B-7B4E-8555-581E6F6F865B}" type="datetimeFigureOut">
              <a:rPr lang="en-US" smtClean="0"/>
              <a:pPr/>
              <a:t>11/24/10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183B0-7400-7545-A659-31C2D83B53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637C5-254B-7B4E-8555-581E6F6F865B}" type="datetimeFigureOut">
              <a:rPr lang="en-US" smtClean="0"/>
              <a:pPr/>
              <a:t>11/24/10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183B0-7400-7545-A659-31C2D83B53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637C5-254B-7B4E-8555-581E6F6F865B}" type="datetimeFigureOut">
              <a:rPr lang="en-US" smtClean="0"/>
              <a:pPr/>
              <a:t>11/24/10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183B0-7400-7545-A659-31C2D83B53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637C5-254B-7B4E-8555-581E6F6F865B}" type="datetimeFigureOut">
              <a:rPr lang="en-US" smtClean="0"/>
              <a:pPr/>
              <a:t>11/24/10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183B0-7400-7545-A659-31C2D83B53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637C5-254B-7B4E-8555-581E6F6F865B}" type="datetimeFigureOut">
              <a:rPr lang="en-US" smtClean="0"/>
              <a:pPr/>
              <a:t>11/24/10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183B0-7400-7545-A659-31C2D83B53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637C5-254B-7B4E-8555-581E6F6F865B}" type="datetimeFigureOut">
              <a:rPr lang="en-US" smtClean="0"/>
              <a:pPr/>
              <a:t>11/24/10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183B0-7400-7545-A659-31C2D83B53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637C5-254B-7B4E-8555-581E6F6F865B}" type="datetimeFigureOut">
              <a:rPr lang="en-US" smtClean="0"/>
              <a:pPr/>
              <a:t>11/24/10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183B0-7400-7545-A659-31C2D83B53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637C5-254B-7B4E-8555-581E6F6F865B}" type="datetimeFigureOut">
              <a:rPr lang="en-US" smtClean="0"/>
              <a:pPr/>
              <a:t>11/24/10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183B0-7400-7545-A659-31C2D83B53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637C5-254B-7B4E-8555-581E6F6F865B}" type="datetimeFigureOut">
              <a:rPr lang="en-US" smtClean="0"/>
              <a:pPr/>
              <a:t>11/24/10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183B0-7400-7545-A659-31C2D83B53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637C5-254B-7B4E-8555-581E6F6F865B}" type="datetimeFigureOut">
              <a:rPr lang="en-US" smtClean="0"/>
              <a:pPr/>
              <a:t>11/24/10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183B0-7400-7545-A659-31C2D83B53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4637C5-254B-7B4E-8555-581E6F6F865B}" type="datetimeFigureOut">
              <a:rPr lang="en-US" smtClean="0"/>
              <a:pPr/>
              <a:t>11/24/10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5183B0-7400-7545-A659-31C2D83B53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399013" y="-114381"/>
            <a:ext cx="4942543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00" dirty="0" smtClean="0">
                <a:solidFill>
                  <a:srgbClr val="FFFFFF"/>
                </a:solidFill>
              </a:rPr>
              <a:t>Space race</a:t>
            </a:r>
            <a:endParaRPr lang="en-US" sz="8200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3305" y="5007858"/>
            <a:ext cx="6133695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800" dirty="0" smtClean="0">
                <a:solidFill>
                  <a:schemeClr val="bg1"/>
                </a:solidFill>
              </a:rPr>
              <a:t>By </a:t>
            </a:r>
            <a:r>
              <a:rPr lang="en-US" sz="3800" dirty="0" err="1" smtClean="0">
                <a:solidFill>
                  <a:schemeClr val="bg1"/>
                </a:solidFill>
              </a:rPr>
              <a:t>Nairi</a:t>
            </a:r>
            <a:r>
              <a:rPr lang="en-US" sz="3800" dirty="0" smtClean="0">
                <a:solidFill>
                  <a:schemeClr val="bg1"/>
                </a:solidFill>
              </a:rPr>
              <a:t>, Ruby, </a:t>
            </a:r>
            <a:r>
              <a:rPr lang="en-US" sz="3800" dirty="0" err="1" smtClean="0">
                <a:solidFill>
                  <a:schemeClr val="bg1"/>
                </a:solidFill>
              </a:rPr>
              <a:t>Rebekah</a:t>
            </a:r>
            <a:r>
              <a:rPr lang="en-US" sz="3800" dirty="0" smtClean="0">
                <a:solidFill>
                  <a:schemeClr val="bg1"/>
                </a:solidFill>
              </a:rPr>
              <a:t>, </a:t>
            </a:r>
            <a:r>
              <a:rPr lang="en-US" sz="3800" dirty="0" err="1" smtClean="0">
                <a:solidFill>
                  <a:schemeClr val="bg1"/>
                </a:solidFill>
              </a:rPr>
              <a:t>Roshini</a:t>
            </a:r>
            <a:r>
              <a:rPr lang="en-US" sz="3800" dirty="0" smtClean="0">
                <a:solidFill>
                  <a:schemeClr val="bg1"/>
                </a:solidFill>
              </a:rPr>
              <a:t>, Christine, Megan </a:t>
            </a:r>
            <a:endParaRPr lang="en-US" sz="3800" dirty="0">
              <a:solidFill>
                <a:schemeClr val="bg1"/>
              </a:solidFill>
            </a:endParaRPr>
          </a:p>
        </p:txBody>
      </p:sp>
      <p:pic>
        <p:nvPicPr>
          <p:cNvPr id="10" name="Picture 9" descr="imag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590055">
            <a:off x="294463" y="1143520"/>
            <a:ext cx="4441524" cy="2690932"/>
          </a:xfrm>
          <a:prstGeom prst="rect">
            <a:avLst/>
          </a:prstGeom>
        </p:spPr>
      </p:pic>
      <p:pic>
        <p:nvPicPr>
          <p:cNvPr id="4" name="Picture 3" descr="american-flag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681071">
            <a:off x="4616405" y="2238258"/>
            <a:ext cx="4273227" cy="30094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 descr="24-show-goes-carbon-neutral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152" r="347"/>
          <a:stretch>
            <a:fillRect/>
          </a:stretch>
        </p:blipFill>
        <p:spPr>
          <a:xfrm>
            <a:off x="457200" y="514527"/>
            <a:ext cx="8009467" cy="560969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24521" y="1820322"/>
            <a:ext cx="798688" cy="592666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rgbClr val="FFFFFF"/>
                </a:solidFill>
              </a:rPr>
              <a:t>vs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987432" y="5287082"/>
            <a:ext cx="7422790" cy="8685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Space Race 25</a:t>
            </a:r>
            <a:r>
              <a:rPr kumimoji="0" lang="en-US" sz="47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</a:t>
            </a:r>
            <a:r>
              <a:rPr kumimoji="0" lang="en-US" sz="4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anniversary </a:t>
            </a:r>
          </a:p>
        </p:txBody>
      </p:sp>
      <p:pic>
        <p:nvPicPr>
          <p:cNvPr id="8" name="Picture 7" descr="imag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163244">
            <a:off x="566838" y="1190967"/>
            <a:ext cx="4307838" cy="2927750"/>
          </a:xfrm>
          <a:prstGeom prst="rect">
            <a:avLst/>
          </a:prstGeom>
        </p:spPr>
      </p:pic>
      <p:pic>
        <p:nvPicPr>
          <p:cNvPr id="5" name="Picture 4" descr="american-flag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863714">
            <a:off x="4346117" y="1447035"/>
            <a:ext cx="4476288" cy="3152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 descr="24-show-goes-carbon-neutral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152" r="347"/>
          <a:stretch>
            <a:fillRect/>
          </a:stretch>
        </p:blipFill>
        <p:spPr>
          <a:xfrm>
            <a:off x="457200" y="514527"/>
            <a:ext cx="8009467" cy="560969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23</Words>
  <Application>Microsoft Macintosh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  </vt:lpstr>
      <vt:lpstr> </vt:lpstr>
      <vt:lpstr>vs</vt:lpstr>
      <vt:lpstr> </vt:lpstr>
    </vt:vector>
  </TitlesOfParts>
  <Company>PLC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</dc:title>
  <dc:creator>31009</dc:creator>
  <cp:lastModifiedBy>dont_save_here</cp:lastModifiedBy>
  <cp:revision>6</cp:revision>
  <dcterms:created xsi:type="dcterms:W3CDTF">2010-11-23T23:17:46Z</dcterms:created>
  <dcterms:modified xsi:type="dcterms:W3CDTF">2010-11-23T23:22:52Z</dcterms:modified>
</cp:coreProperties>
</file>